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07"/>
  </p:normalViewPr>
  <p:slideViewPr>
    <p:cSldViewPr snapToGrid="0">
      <p:cViewPr varScale="1">
        <p:scale>
          <a:sx n="92" d="100"/>
          <a:sy n="92" d="100"/>
        </p:scale>
        <p:origin x="186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4E3A93-DD5F-6D01-1C64-D52F959D0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46032F7-451D-B8CF-D41A-F0918043E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C32227-8FC5-C6F2-F4AD-A4A9E8500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AE46-407C-4F4A-8706-238D4EF437AF}" type="datetimeFigureOut">
              <a:rPr lang="fr-FR" smtClean="0"/>
              <a:t>13/07/2025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DADBFD-72A3-6CE5-624C-F16F09F0B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09457E-05BF-7F7D-DA03-D9E436456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73AD-B49C-4144-9F09-6AE40E750AC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88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6B45A-7D2E-C576-EE9B-56724AC58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875475-0211-F82E-9C7C-9253E461C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2C8154-EA26-396D-58B7-4352DA71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AE46-407C-4F4A-8706-238D4EF437AF}" type="datetimeFigureOut">
              <a:rPr lang="fr-FR" smtClean="0"/>
              <a:t>13/07/2025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E4C477-4BF3-FF59-3BB6-23AB34983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3E7B11-8136-0DF7-1706-4370EEE5D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73AD-B49C-4144-9F09-6AE40E750AC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297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AB8634D-33D8-A659-0062-3F9F541245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659E3B3-942C-8F75-FEDB-F005C4761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E71D17-7927-04C5-8797-F35C3B0F6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AE46-407C-4F4A-8706-238D4EF437AF}" type="datetimeFigureOut">
              <a:rPr lang="fr-FR" smtClean="0"/>
              <a:t>13/07/2025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76D709-5708-3D98-82EF-84B049020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0A48CB-F9F2-199B-0B7E-223F6ACF7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73AD-B49C-4144-9F09-6AE40E750AC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325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4372BC-5842-FCA7-C418-B48418707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1BEB3E-CEF2-2E77-29EB-9D2A80787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2395ED-ACEF-F67C-EF7F-66342E552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AE46-407C-4F4A-8706-238D4EF437AF}" type="datetimeFigureOut">
              <a:rPr lang="fr-FR" smtClean="0"/>
              <a:t>13/07/2025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BBE022-510A-B259-6727-55EF5F8BD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7733A4-8ACC-E434-CFCD-FF2CE840C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73AD-B49C-4144-9F09-6AE40E750AC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4354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289AD6-6C57-0386-1D6E-E7DF41617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6A79C5-AD90-5C2D-58AC-E21766525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BB6EA5-D8BC-0DE5-C7D0-B69077540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AE46-407C-4F4A-8706-238D4EF437AF}" type="datetimeFigureOut">
              <a:rPr lang="fr-FR" smtClean="0"/>
              <a:t>13/07/2025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656BEC-A453-8692-CAA9-8D64BCFB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9AF5EE-3253-B97A-E02C-02AC549C1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73AD-B49C-4144-9F09-6AE40E750AC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042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604D41-E977-018F-397D-03DE3DA48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DEE9EC-9F6C-9F46-50D4-817BDFD4D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19EF9C-D7A7-ADE3-4D11-22E2964DC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C4678A3-53C6-F9A2-22C6-B5ADD615C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AE46-407C-4F4A-8706-238D4EF437AF}" type="datetimeFigureOut">
              <a:rPr lang="fr-FR" smtClean="0"/>
              <a:t>13/07/2025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397429-F54A-4BE9-C26A-FE95060BF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80A97B-090B-DAB8-1F5E-3AB0BB72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73AD-B49C-4144-9F09-6AE40E750AC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594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9C248E-396B-82E4-5BC1-6BA734CE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46DECE-3ED5-CC0D-C71A-FB3C96645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7E8E1C8-2B0E-51B9-96BC-1E7C9FBBF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C4C34BE-0EAF-47E9-1CD0-9A6345E44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9C017D9-7105-2234-797D-7605E2AD9C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180602E-CAB2-C58A-A8E9-ADFDF4E78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AE46-407C-4F4A-8706-238D4EF437AF}" type="datetimeFigureOut">
              <a:rPr lang="fr-FR" smtClean="0"/>
              <a:t>13/07/2025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D1CAF8B-5176-BB53-8D7F-5E1E6E0D2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C00DCE5-5662-471E-6AC8-71803DF38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73AD-B49C-4144-9F09-6AE40E750AC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740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064E1B-8626-97E2-7262-124F0D9C4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EED5E6-66E2-CEAA-1EB6-B4833FCB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AE46-407C-4F4A-8706-238D4EF437AF}" type="datetimeFigureOut">
              <a:rPr lang="fr-FR" smtClean="0"/>
              <a:t>13/07/2025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913BB4-A735-2351-9550-581C6B80D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4E01F7-1120-98B4-6524-E3777B9A4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73AD-B49C-4144-9F09-6AE40E750AC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070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FB7D783-0A67-2C96-A907-A9462816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AE46-407C-4F4A-8706-238D4EF437AF}" type="datetimeFigureOut">
              <a:rPr lang="fr-FR" smtClean="0"/>
              <a:t>13/07/2025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29E34F2-8594-6AEC-427E-71D45B90A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A326C8-0A8E-79A9-7ADF-9E39655E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73AD-B49C-4144-9F09-6AE40E750AC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986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BAF17F-9B4D-7493-B8FF-84F6782ED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6E61FF-255A-253D-BDE2-6C853B117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6577C3-89B9-61E0-990C-E6DA437B2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279623-DCCA-107B-4171-81E0BA01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AE46-407C-4F4A-8706-238D4EF437AF}" type="datetimeFigureOut">
              <a:rPr lang="fr-FR" smtClean="0"/>
              <a:t>13/07/2025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89AE76-E3FC-5039-DB4B-310EBD4C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CE76E9-11F6-1682-9029-6A7457ED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73AD-B49C-4144-9F09-6AE40E750AC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031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B45064-A145-AE07-6CC6-28F56737E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4400B3B-AB26-7384-9D25-63E9254260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C9ABF6-1E02-D4BA-094D-581BBA4D6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E8CDCC-0A4F-1F4A-1CD9-909217DB2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AE46-407C-4F4A-8706-238D4EF437AF}" type="datetimeFigureOut">
              <a:rPr lang="fr-FR" smtClean="0"/>
              <a:t>13/07/2025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37CDE4-ABBF-92FB-F054-89EC8BC6F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A9DB73-868E-46A8-F90C-2F3F1C2BC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73AD-B49C-4144-9F09-6AE40E750AC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16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15036D6-5007-C902-5CF4-EA8CFB6B5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2D1066-E095-2672-0155-B2B310BF0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218CAE-8BD3-119C-27CA-69DEE11A37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60AE46-407C-4F4A-8706-238D4EF437AF}" type="datetimeFigureOut">
              <a:rPr lang="fr-FR" smtClean="0"/>
              <a:t>13/07/2025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BF3903-CE13-A131-BF08-5DF92113B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CCB01E-32DA-CA51-E5BB-834B782BD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6573AD-B49C-4144-9F09-6AE40E750AC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606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E462C3FA-EE10-4283-83A9-F407C925C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0694A89-C20C-93A3-74DA-423A45DDB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4471416"/>
            <a:ext cx="10908792" cy="1069848"/>
          </a:xfrm>
        </p:spPr>
        <p:txBody>
          <a:bodyPr anchor="ctr">
            <a:normAutofit/>
          </a:bodyPr>
          <a:lstStyle/>
          <a:p>
            <a:r>
              <a:rPr lang="fr-FR" sz="3800"/>
              <a:t>Remise des prix de la ville de Vence le 11 juillet 2025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9F5DABB-38D3-8237-A9B2-6EA0BC4C2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5650992"/>
            <a:ext cx="10908792" cy="548640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7" name="Image 6" descr="Une image contenant habits, personne, costume, bâtiment&#10;&#10;Le contenu généré par l’IA peut être incorrect.">
            <a:extLst>
              <a:ext uri="{FF2B5EF4-FFF2-40B4-BE49-F238E27FC236}">
                <a16:creationId xmlns:a16="http://schemas.microsoft.com/office/drawing/2014/main" id="{74C58F69-AD35-AAE1-56A7-A83BF56C3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34" y="310403"/>
            <a:ext cx="2832070" cy="3763548"/>
          </a:xfrm>
          <a:prstGeom prst="rect">
            <a:avLst/>
          </a:prstGeom>
        </p:spPr>
      </p:pic>
      <p:pic>
        <p:nvPicPr>
          <p:cNvPr id="9" name="Image 8" descr="Une image contenant habits, personne, homme, femme&#10;&#10;Le contenu généré par l’IA peut être incorrect.">
            <a:extLst>
              <a:ext uri="{FF2B5EF4-FFF2-40B4-BE49-F238E27FC236}">
                <a16:creationId xmlns:a16="http://schemas.microsoft.com/office/drawing/2014/main" id="{3B22A7DD-FB03-E55A-145A-78EF5F940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939" y="310404"/>
            <a:ext cx="2832069" cy="3763546"/>
          </a:xfrm>
          <a:prstGeom prst="rect">
            <a:avLst/>
          </a:prstGeom>
        </p:spPr>
      </p:pic>
      <p:pic>
        <p:nvPicPr>
          <p:cNvPr id="11" name="Image 10" descr="Une image contenant habits, personne, homme, chaussures&#10;&#10;Le contenu généré par l’IA peut être incorrect.">
            <a:extLst>
              <a:ext uri="{FF2B5EF4-FFF2-40B4-BE49-F238E27FC236}">
                <a16:creationId xmlns:a16="http://schemas.microsoft.com/office/drawing/2014/main" id="{C1046AFD-EE93-F2FA-52D7-4DA27CD6E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993" y="310404"/>
            <a:ext cx="2832069" cy="376354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11AD851-41D8-910D-FB2D-0F55B129E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1797" y="190278"/>
            <a:ext cx="2832069" cy="4003796"/>
          </a:xfrm>
          <a:prstGeom prst="rect">
            <a:avLst/>
          </a:prstGeom>
        </p:spPr>
      </p:pic>
      <p:sp>
        <p:nvSpPr>
          <p:cNvPr id="37" name="sketch line">
            <a:extLst>
              <a:ext uri="{FF2B5EF4-FFF2-40B4-BE49-F238E27FC236}">
                <a16:creationId xmlns:a16="http://schemas.microsoft.com/office/drawing/2014/main" id="{419C4429-E272-408D-979C-9E5F7C0D3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5575131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7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946242F-B82F-A4BE-FB5B-17AA2ED20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dirty="0"/>
              <a:t>Remise du prix de la L.H. et un chèque à Camille Furlan-Dubois </a:t>
            </a:r>
            <a:br>
              <a:rPr lang="en-US" sz="3200" dirty="0"/>
            </a:br>
            <a:r>
              <a:rPr lang="en-US" sz="3200" dirty="0"/>
              <a:t>Baccalauréat -  </a:t>
            </a:r>
            <a:r>
              <a:rPr lang="en-US" sz="32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“Mention Très Bien” </a:t>
            </a:r>
            <a:r>
              <a:rPr lang="en-US" sz="3200" dirty="0"/>
              <a:t>avec les felicitations du jury (Note:18,97)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Espace réservé du contenu 4" descr="Une image contenant habits, personne, plein air, chaussures&#10;&#10;Le contenu généré par l’IA peut être incorrect.">
            <a:extLst>
              <a:ext uri="{FF2B5EF4-FFF2-40B4-BE49-F238E27FC236}">
                <a16:creationId xmlns:a16="http://schemas.microsoft.com/office/drawing/2014/main" id="{BF9C2B99-EBD0-CD84-A274-8E5F00B6A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0572" y="2642616"/>
            <a:ext cx="2713352" cy="3605784"/>
          </a:xfrm>
          <a:prstGeom prst="rect">
            <a:avLst/>
          </a:prstGeom>
        </p:spPr>
      </p:pic>
      <p:pic>
        <p:nvPicPr>
          <p:cNvPr id="7" name="Image 6" descr="Une image contenant plein air, habits, personne, arbre&#10;&#10;Le contenu généré par l’IA peut être incorrect.">
            <a:extLst>
              <a:ext uri="{FF2B5EF4-FFF2-40B4-BE49-F238E27FC236}">
                <a16:creationId xmlns:a16="http://schemas.microsoft.com/office/drawing/2014/main" id="{F990D9DA-FAD6-2729-5446-1DB28F222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834" y="2642616"/>
            <a:ext cx="4791739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1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B4CB8EA-1BF9-637D-D7AB-AC75993E0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56" y="241035"/>
            <a:ext cx="10909640" cy="136861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dirty="0"/>
              <a:t>Remise du prix de la L.H. et un chèque à Jules Chanou </a:t>
            </a:r>
            <a:br>
              <a:rPr lang="en-US" sz="3200" dirty="0"/>
            </a:br>
            <a:r>
              <a:rPr lang="en-US" sz="3200" dirty="0"/>
              <a:t>Brevet “</a:t>
            </a:r>
            <a:r>
              <a:rPr lang="en-US" sz="32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Mention Très Bien” </a:t>
            </a:r>
            <a:r>
              <a:rPr lang="en-US" sz="3200" dirty="0"/>
              <a:t>avec les felicitations du jury </a:t>
            </a:r>
            <a:br>
              <a:rPr lang="en-US" sz="3200" dirty="0"/>
            </a:br>
            <a:r>
              <a:rPr lang="en-US" sz="3200" dirty="0"/>
              <a:t>(Note: 19,85</a:t>
            </a:r>
            <a:r>
              <a:rPr lang="en-US" sz="3600" dirty="0"/>
              <a:t>)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8" descr="Une image contenant habits, personne, chaussures, homme&#10;&#10;Le contenu généré par l’IA peut être incorrect.">
            <a:extLst>
              <a:ext uri="{FF2B5EF4-FFF2-40B4-BE49-F238E27FC236}">
                <a16:creationId xmlns:a16="http://schemas.microsoft.com/office/drawing/2014/main" id="{C4A89980-18B7-2543-5F80-B3BDEE77A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572" y="2642616"/>
            <a:ext cx="2713352" cy="3605784"/>
          </a:xfrm>
          <a:prstGeom prst="rect">
            <a:avLst/>
          </a:prstGeom>
        </p:spPr>
      </p:pic>
      <p:pic>
        <p:nvPicPr>
          <p:cNvPr id="5" name="Espace réservé du contenu 4" descr="Une image contenant plein air, Véhicule terrestre, roue, véhicule&#10;&#10;Le contenu généré par l’IA peut être incorrect.">
            <a:extLst>
              <a:ext uri="{FF2B5EF4-FFF2-40B4-BE49-F238E27FC236}">
                <a16:creationId xmlns:a16="http://schemas.microsoft.com/office/drawing/2014/main" id="{A925F611-0693-F919-DEEF-E22C99CF3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65834" y="2642616"/>
            <a:ext cx="4791739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88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00A84-B299-6407-BC9A-CBD9B518A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" name="Image 10" descr="Une image contenant bâtiment, plein air, habits, personne&#10;&#10;Le contenu généré par l’IA peut être incorrect.">
            <a:extLst>
              <a:ext uri="{FF2B5EF4-FFF2-40B4-BE49-F238E27FC236}">
                <a16:creationId xmlns:a16="http://schemas.microsoft.com/office/drawing/2014/main" id="{D3AF18CB-7A46-AAF4-63C1-5F6662374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26" y="0"/>
            <a:ext cx="6927273" cy="5167745"/>
          </a:xfrm>
          <a:prstGeom prst="rect">
            <a:avLst/>
          </a:prstGeom>
        </p:spPr>
      </p:pic>
      <p:pic>
        <p:nvPicPr>
          <p:cNvPr id="15" name="Espace réservé du contenu 14" descr="Une image contenant plein air, habits, personne, arbre&#10;&#10;Le contenu généré par l’IA peut être incorrect.">
            <a:extLst>
              <a:ext uri="{FF2B5EF4-FFF2-40B4-BE49-F238E27FC236}">
                <a16:creationId xmlns:a16="http://schemas.microsoft.com/office/drawing/2014/main" id="{549E2F69-8E1D-C5F4-C060-C34EA73AB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832408"/>
            <a:ext cx="5361709" cy="4660467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8B8C3D9-0C24-DFF8-7279-916E93EF5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618" y="3429000"/>
            <a:ext cx="2784763" cy="333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055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78</Words>
  <Application>Microsoft Macintosh PowerPoint</Application>
  <PresentationFormat>Grand écran</PresentationFormat>
  <Paragraphs>3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Thème Office</vt:lpstr>
      <vt:lpstr>Remise des prix de la ville de Vence le 11 juillet 2025</vt:lpstr>
      <vt:lpstr>Remise du prix de la L.H. et un chèque à Camille Furlan-Dubois  Baccalauréat -  “Mention Très Bien” avec les felicitations du jury (Note:18,97)</vt:lpstr>
      <vt:lpstr>Remise du prix de la L.H. et un chèque à Jules Chanou  Brevet “Mention Très Bien” avec les felicitations du jury  (Note: 19,85)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Bernard Joudon</dc:creator>
  <cp:lastModifiedBy>Bernard Joudon</cp:lastModifiedBy>
  <cp:revision>6</cp:revision>
  <cp:lastPrinted>2025-07-13T16:04:29Z</cp:lastPrinted>
  <dcterms:created xsi:type="dcterms:W3CDTF">2025-07-12T08:02:03Z</dcterms:created>
  <dcterms:modified xsi:type="dcterms:W3CDTF">2025-07-13T16:05:44Z</dcterms:modified>
</cp:coreProperties>
</file>